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0222" autoAdjust="0"/>
  </p:normalViewPr>
  <p:slideViewPr>
    <p:cSldViewPr snapToGrid="0">
      <p:cViewPr varScale="1">
        <p:scale>
          <a:sx n="30" d="100"/>
          <a:sy n="30" d="100"/>
        </p:scale>
        <p:origin x="2034" y="168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3E72EF7-8558-4152-997F-5F8230E157F9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20F03D6-93BA-4E49-A09A-0DDEBB5584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208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/>
              <a:t>اختیاری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0F03D6-93BA-4E49-A09A-0DDEBB5584E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4638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25195213" cy="1800066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3208" y="590762"/>
            <a:ext cx="21730871" cy="356655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53258" y="3863098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82739" y="5833439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2" y="9619662"/>
            <a:ext cx="87050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en-US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38643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1515461" y="38659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2657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880923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897333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15560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cs typeface="B Titr" pitchFamily="2" charset="-78"/>
              </a:rPr>
              <a:t> </a:t>
            </a:r>
            <a:endParaRPr lang="en-US" sz="4400" dirty="0"/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/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703884" y="2384999"/>
            <a:ext cx="708867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/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2181276" y="8074499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>
              <a:solidFill>
                <a:schemeClr val="tx1"/>
              </a:solidFill>
            </a:endParaRPr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44415" y="7417565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3500613" y="8089686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/>
          </a:p>
          <a:p>
            <a:endParaRPr lang="en-US" sz="4800" dirty="0"/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33225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16349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366</Words>
  <Application>Microsoft Office PowerPoint</Application>
  <PresentationFormat>Custom</PresentationFormat>
  <Paragraphs>50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62</cp:revision>
  <cp:lastPrinted>2015-05-08T18:45:21Z</cp:lastPrinted>
  <dcterms:created xsi:type="dcterms:W3CDTF">2015-05-08T18:10:50Z</dcterms:created>
  <dcterms:modified xsi:type="dcterms:W3CDTF">2026-02-01T08:24:36Z</dcterms:modified>
</cp:coreProperties>
</file>